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avolo, torta, decorato, fiore&#10;&#10;Descrizione generata automaticamente">
            <a:extLst>
              <a:ext uri="{FF2B5EF4-FFF2-40B4-BE49-F238E27FC236}">
                <a16:creationId xmlns:a16="http://schemas.microsoft.com/office/drawing/2014/main" id="{C883439D-7551-4C27-B587-BA815BFF9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8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6BA7AF1-0A06-4848-8400-FE12F57F6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4800" b="1" dirty="0">
                <a:solidFill>
                  <a:schemeClr val="tx1"/>
                </a:solidFill>
              </a:rPr>
              <a:t>Coronavirus: </a:t>
            </a:r>
            <a:br>
              <a:rPr lang="it-IT" sz="4800" b="1" dirty="0">
                <a:solidFill>
                  <a:schemeClr val="tx1"/>
                </a:solidFill>
              </a:rPr>
            </a:br>
            <a:r>
              <a:rPr lang="it-IT" sz="4800" b="1" dirty="0">
                <a:solidFill>
                  <a:schemeClr val="tx1"/>
                </a:solidFill>
              </a:rPr>
              <a:t>i comportamenti da seguire </a:t>
            </a:r>
            <a:br>
              <a:rPr lang="it-IT" sz="4800" b="1" dirty="0">
                <a:solidFill>
                  <a:schemeClr val="tx1"/>
                </a:solidFill>
              </a:rPr>
            </a:br>
            <a:endParaRPr lang="it-IT" sz="4800" dirty="0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A4E83B-3A44-49B5-8572-D9995760E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871" y="5314122"/>
            <a:ext cx="9251742" cy="954156"/>
          </a:xfrm>
        </p:spPr>
        <p:txBody>
          <a:bodyPr>
            <a:normAutofit/>
          </a:bodyPr>
          <a:lstStyle/>
          <a:p>
            <a:r>
              <a:rPr lang="it-IT" dirty="0"/>
              <a:t>SCUOLA SECONDARIA DI PRIMO GRADO FIGLIE DI GESU’– ISTITUTO LEONARDI (</a:t>
            </a:r>
            <a:r>
              <a:rPr lang="it-IT" dirty="0" err="1"/>
              <a:t>Vr</a:t>
            </a:r>
            <a:r>
              <a:rPr lang="it-IT" dirty="0"/>
              <a:t>)</a:t>
            </a:r>
          </a:p>
          <a:p>
            <a:pPr algn="r"/>
            <a:r>
              <a:rPr lang="it-IT" dirty="0"/>
              <a:t>Riccardo Mariani cl. III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06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4636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CFAD76B-A119-465C-9CEB-E8E91AA5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228600"/>
            <a:ext cx="4404247" cy="16764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6600" b="1" dirty="0"/>
              <a:t>7 </a:t>
            </a:r>
            <a:br>
              <a:rPr lang="en-US" sz="6600" b="1" dirty="0"/>
            </a:br>
            <a:r>
              <a:rPr lang="en-US" sz="4000" b="1" dirty="0" err="1"/>
              <a:t>Usa</a:t>
            </a:r>
            <a:r>
              <a:rPr lang="en-US" sz="4000" b="1" dirty="0"/>
              <a:t> la </a:t>
            </a:r>
            <a:r>
              <a:rPr lang="en-US" sz="4000" b="1" dirty="0" err="1"/>
              <a:t>mascherina</a:t>
            </a:r>
            <a:r>
              <a:rPr lang="en-US" sz="4000" b="1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B70185-AB61-4ECD-9EE2-C1B834C43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Come da </a:t>
            </a:r>
            <a:r>
              <a:rPr lang="en-US" dirty="0" err="1">
                <a:solidFill>
                  <a:srgbClr val="000000"/>
                </a:solidFill>
              </a:rPr>
              <a:t>norme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vigenti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sempre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mascherina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caso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assembramenti</a:t>
            </a:r>
            <a:r>
              <a:rPr lang="en-US" dirty="0">
                <a:solidFill>
                  <a:srgbClr val="000000"/>
                </a:solidFill>
              </a:rPr>
              <a:t>, in </a:t>
            </a:r>
            <a:r>
              <a:rPr lang="en-US" dirty="0" err="1">
                <a:solidFill>
                  <a:srgbClr val="000000"/>
                </a:solidFill>
              </a:rPr>
              <a:t>luoghi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chiusi</a:t>
            </a:r>
            <a:r>
              <a:rPr lang="en-US" dirty="0">
                <a:solidFill>
                  <a:srgbClr val="000000"/>
                </a:solidFill>
              </a:rPr>
              <a:t>, sui </a:t>
            </a:r>
            <a:r>
              <a:rPr lang="en-US" dirty="0" err="1">
                <a:solidFill>
                  <a:srgbClr val="000000"/>
                </a:solidFill>
              </a:rPr>
              <a:t>mezzi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pubblici</a:t>
            </a:r>
            <a:r>
              <a:rPr lang="en-US" dirty="0">
                <a:solidFill>
                  <a:srgbClr val="000000"/>
                </a:solidFill>
              </a:rPr>
              <a:t> e/o dove </a:t>
            </a:r>
            <a:r>
              <a:rPr lang="en-US" dirty="0" err="1">
                <a:solidFill>
                  <a:srgbClr val="000000"/>
                </a:solidFill>
              </a:rPr>
              <a:t>espressamente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richiesto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Segnaposto contenuto 4" descr="Immagine che contiene frigorifero&#10;&#10;Descrizione generata automaticamente">
            <a:extLst>
              <a:ext uri="{FF2B5EF4-FFF2-40B4-BE49-F238E27FC236}">
                <a16:creationId xmlns:a16="http://schemas.microsoft.com/office/drawing/2014/main" id="{D0F7115C-7791-4DE4-9B8A-735A55890B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510" b="-1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257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1B756A-66B1-405B-B719-963E5BEB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28600"/>
            <a:ext cx="8911687" cy="16764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7300" b="1" dirty="0"/>
              <a:t>8</a:t>
            </a:r>
            <a:r>
              <a:rPr lang="en-US" sz="3300" b="1" dirty="0"/>
              <a:t> </a:t>
            </a:r>
            <a:r>
              <a:rPr lang="en-US" sz="4000" b="1" dirty="0"/>
              <a:t>I </a:t>
            </a:r>
            <a:r>
              <a:rPr lang="en-US" sz="4000" b="1" dirty="0" err="1"/>
              <a:t>prodotti</a:t>
            </a:r>
            <a:r>
              <a:rPr lang="en-US" sz="4000" b="1" dirty="0"/>
              <a:t> made in China e </a:t>
            </a:r>
            <a:r>
              <a:rPr lang="en-US" sz="4000" b="1" dirty="0" err="1"/>
              <a:t>i</a:t>
            </a:r>
            <a:r>
              <a:rPr lang="en-US" sz="4000" b="1" dirty="0"/>
              <a:t> </a:t>
            </a:r>
            <a:r>
              <a:rPr lang="en-US" sz="4000" b="1" dirty="0" err="1"/>
              <a:t>prodotti</a:t>
            </a:r>
            <a:r>
              <a:rPr lang="en-US" sz="4000" b="1" dirty="0"/>
              <a:t> </a:t>
            </a:r>
            <a:r>
              <a:rPr lang="en-US" sz="4000" b="1" dirty="0" err="1"/>
              <a:t>provenienti</a:t>
            </a:r>
            <a:r>
              <a:rPr lang="en-US" sz="4000" b="1" dirty="0"/>
              <a:t> </a:t>
            </a:r>
            <a:r>
              <a:rPr lang="en-US" sz="4000" b="1" dirty="0" err="1"/>
              <a:t>dalla</a:t>
            </a:r>
            <a:r>
              <a:rPr lang="en-US" sz="4000" b="1" dirty="0"/>
              <a:t> </a:t>
            </a:r>
            <a:r>
              <a:rPr lang="en-US" sz="4000" b="1" dirty="0" err="1"/>
              <a:t>Cina</a:t>
            </a:r>
            <a:r>
              <a:rPr lang="en-US" sz="4000" b="1" dirty="0"/>
              <a:t> non </a:t>
            </a:r>
            <a:r>
              <a:rPr lang="en-US" sz="4000" b="1" dirty="0" err="1"/>
              <a:t>sono</a:t>
            </a:r>
            <a:r>
              <a:rPr lang="en-US" sz="4000" b="1" dirty="0"/>
              <a:t> </a:t>
            </a:r>
            <a:r>
              <a:rPr lang="en-US" sz="4000" b="1" dirty="0" err="1"/>
              <a:t>pericolosi</a:t>
            </a:r>
            <a:endParaRPr lang="en-US" sz="40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CB7848-FC23-4455-9D70-685B2AF08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703442"/>
            <a:ext cx="5835121" cy="32077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L’OMS ha </a:t>
            </a:r>
            <a:r>
              <a:rPr lang="en-US" dirty="0" err="1"/>
              <a:t>dichiarato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le </a:t>
            </a:r>
            <a:r>
              <a:rPr lang="en-US" dirty="0" err="1"/>
              <a:t>persone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ricevono</a:t>
            </a:r>
            <a:r>
              <a:rPr lang="en-US" dirty="0"/>
              <a:t> </a:t>
            </a:r>
            <a:r>
              <a:rPr lang="en-US" dirty="0" err="1"/>
              <a:t>pacchi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Cina</a:t>
            </a:r>
            <a:r>
              <a:rPr lang="en-US" dirty="0"/>
              <a:t> non </a:t>
            </a:r>
            <a:r>
              <a:rPr lang="en-US" dirty="0" err="1"/>
              <a:t>sono</a:t>
            </a:r>
            <a:r>
              <a:rPr lang="en-US" dirty="0"/>
              <a:t> a </a:t>
            </a:r>
            <a:r>
              <a:rPr lang="en-US" dirty="0" err="1"/>
              <a:t>rischio</a:t>
            </a:r>
            <a:r>
              <a:rPr lang="en-US" dirty="0"/>
              <a:t> </a:t>
            </a:r>
            <a:r>
              <a:rPr lang="en-US" dirty="0" err="1"/>
              <a:t>perché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coronavirus non è in </a:t>
            </a:r>
            <a:r>
              <a:rPr lang="en-US" dirty="0" err="1"/>
              <a:t>grado</a:t>
            </a:r>
            <a:r>
              <a:rPr lang="en-US" dirty="0"/>
              <a:t> di </a:t>
            </a:r>
            <a:r>
              <a:rPr lang="en-US" dirty="0" err="1"/>
              <a:t>sopravvivere</a:t>
            </a:r>
            <a:r>
              <a:rPr lang="en-US" dirty="0"/>
              <a:t> a </a:t>
            </a:r>
            <a:r>
              <a:rPr lang="en-US" dirty="0" err="1"/>
              <a:t>lungo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superfici</a:t>
            </a:r>
            <a:endParaRPr lang="en-US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88C05FE-8800-4F87-8190-37DA136D9A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31452" y="2990743"/>
            <a:ext cx="2873159" cy="201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013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A5FC171-5EF1-470A-B19B-DB937973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88FECB8-08C4-4A92-84FC-8A18C63AAC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AD68EE7-6E6F-4168-83FE-BCDDC20F5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38C7C522-2CA3-4927-812D-9F1AC9FF8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995459CF-DC15-4960-B065-B8C71F25B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4D5D9080-6901-48E6-B2A9-DA3090880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1A2BD6BF-BDB9-43A3-B792-B7B26CC64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B96208F4-D505-4A68-BEDF-E96961846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BB5AC3B-3C17-491B-9140-0261A64C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9C3FE957-2461-4A04-9808-804832D2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E7D39AF-E43F-4198-A96B-0C6F6879B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2163D5F0-0E60-477F-81E5-926E3D2C4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CA971080-800C-4323-A282-9C7F0C275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8BEDE905-174F-4921-8707-372BD09EC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DFEA88C-59D1-4353-9ABE-DA583860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3D7886F-FAA6-4CE7-A64C-8B978629C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b="1" dirty="0"/>
              <a:t>9</a:t>
            </a:r>
            <a:r>
              <a:rPr lang="en-US" b="1" dirty="0"/>
              <a:t> </a:t>
            </a:r>
            <a:r>
              <a:rPr lang="en-US" b="1" dirty="0" err="1"/>
              <a:t>Contatta</a:t>
            </a:r>
            <a:r>
              <a:rPr lang="en-US" b="1" dirty="0"/>
              <a:t> </a:t>
            </a:r>
            <a:r>
              <a:rPr lang="en-US" b="1" dirty="0" err="1"/>
              <a:t>il</a:t>
            </a:r>
            <a:r>
              <a:rPr lang="en-US" b="1" dirty="0"/>
              <a:t> 112 se 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febbre</a:t>
            </a:r>
            <a:r>
              <a:rPr lang="en-US" b="1" dirty="0"/>
              <a:t> o </a:t>
            </a:r>
            <a:r>
              <a:rPr lang="en-US" b="1" dirty="0" err="1"/>
              <a:t>tosse</a:t>
            </a:r>
            <a:r>
              <a:rPr lang="en-US" b="1" dirty="0"/>
              <a:t>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D8D5B2B-7539-4692-96C7-956FDD481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01F56A0F-589B-4CE8-ACA8-16FF7B1E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0617EF01-C9DD-49D3-8908-08A76FA76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A12BC412-C80D-4F01-BD6C-35A065C6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D66FC409-A644-41DE-AF06-C7D374CF8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72E31667-996B-4BEB-AA28-B7BA46346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B5286DA5-36AF-465E-8B17-EE32FCB5C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EF5BC6ED-F1E5-43AF-9DC4-539198985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B871659D-02E2-4544-8225-DA9A0D3FE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0741C423-01DC-43E6-B41E-EB37934C2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AEB1085C-0035-4E7D-A905-DB7603D9B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41C9FE3F-7AEF-4142-9E70-1AAB92A99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07FA83E8-0042-4D3D-87A1-FDE325C51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685D77DF-610F-4D0F-A3D2-4FBBC9664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2513384B-399F-47B1-9ABD-172607AA4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CC617-D9B0-4A87-9722-639418926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8915400" cy="3777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Il </a:t>
            </a:r>
            <a:r>
              <a:rPr lang="en-US" dirty="0" err="1"/>
              <a:t>periodo</a:t>
            </a:r>
            <a:r>
              <a:rPr lang="en-US" dirty="0"/>
              <a:t> di </a:t>
            </a:r>
            <a:r>
              <a:rPr lang="en-US" dirty="0" err="1"/>
              <a:t>incubazione</a:t>
            </a:r>
            <a:r>
              <a:rPr lang="en-US" dirty="0"/>
              <a:t> del </a:t>
            </a:r>
            <a:r>
              <a:rPr lang="en-US" dirty="0" err="1"/>
              <a:t>Covid</a:t>
            </a:r>
            <a:r>
              <a:rPr lang="en-US" dirty="0"/>
              <a:t> 19 è di circa 14 </a:t>
            </a:r>
            <a:r>
              <a:rPr lang="en-US" dirty="0" err="1"/>
              <a:t>giorni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Se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febbre</a:t>
            </a:r>
            <a:r>
              <a:rPr lang="en-US" dirty="0"/>
              <a:t>, </a:t>
            </a:r>
            <a:r>
              <a:rPr lang="en-US" dirty="0" err="1"/>
              <a:t>tosse</a:t>
            </a:r>
            <a:r>
              <a:rPr lang="en-US" dirty="0"/>
              <a:t>, </a:t>
            </a:r>
            <a:r>
              <a:rPr lang="en-US" dirty="0" err="1"/>
              <a:t>difficoltà</a:t>
            </a:r>
            <a:r>
              <a:rPr lang="en-US" dirty="0"/>
              <a:t> </a:t>
            </a:r>
            <a:r>
              <a:rPr lang="en-US" dirty="0" err="1"/>
              <a:t>respiratorie</a:t>
            </a:r>
            <a:r>
              <a:rPr lang="en-US" dirty="0"/>
              <a:t> e </a:t>
            </a:r>
            <a:r>
              <a:rPr lang="en-US" dirty="0" err="1"/>
              <a:t>dolori</a:t>
            </a:r>
            <a:r>
              <a:rPr lang="en-US" dirty="0"/>
              <a:t> </a:t>
            </a:r>
            <a:r>
              <a:rPr lang="en-US" dirty="0" err="1"/>
              <a:t>muscolari</a:t>
            </a:r>
            <a:r>
              <a:rPr lang="en-US" dirty="0"/>
              <a:t> </a:t>
            </a:r>
            <a:r>
              <a:rPr lang="en-US" dirty="0" err="1"/>
              <a:t>chiama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112 per </a:t>
            </a:r>
            <a:r>
              <a:rPr lang="en-US" dirty="0" err="1"/>
              <a:t>avere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 fare.</a:t>
            </a:r>
          </a:p>
          <a:p>
            <a:pPr marL="0" indent="0">
              <a:buNone/>
            </a:pPr>
            <a:r>
              <a:rPr lang="en-US" dirty="0" err="1"/>
              <a:t>Oppure</a:t>
            </a:r>
            <a:r>
              <a:rPr lang="en-US" dirty="0"/>
              <a:t> </a:t>
            </a:r>
            <a:r>
              <a:rPr lang="en-US" dirty="0" err="1"/>
              <a:t>chiama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numero</a:t>
            </a:r>
            <a:r>
              <a:rPr lang="en-US" dirty="0"/>
              <a:t> </a:t>
            </a:r>
            <a:r>
              <a:rPr lang="en-US" dirty="0" err="1"/>
              <a:t>dedicato</a:t>
            </a:r>
            <a:r>
              <a:rPr lang="en-US" dirty="0"/>
              <a:t> 800 462 340 </a:t>
            </a:r>
            <a:r>
              <a:rPr lang="en-US" dirty="0" err="1"/>
              <a:t>che</a:t>
            </a:r>
            <a:r>
              <a:rPr lang="en-US" dirty="0"/>
              <a:t> la </a:t>
            </a:r>
            <a:r>
              <a:rPr lang="en-US" dirty="0" err="1"/>
              <a:t>Regione</a:t>
            </a:r>
            <a:r>
              <a:rPr lang="en-US" dirty="0"/>
              <a:t> Veneto ha </a:t>
            </a:r>
            <a:r>
              <a:rPr lang="en-US" dirty="0" err="1"/>
              <a:t>attivato</a:t>
            </a:r>
            <a:r>
              <a:rPr lang="en-US" dirty="0"/>
              <a:t> per </a:t>
            </a:r>
            <a:r>
              <a:rPr lang="en-US" dirty="0" err="1"/>
              <a:t>rispondere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richieste</a:t>
            </a:r>
            <a:r>
              <a:rPr lang="en-US" dirty="0"/>
              <a:t> di </a:t>
            </a:r>
            <a:r>
              <a:rPr lang="en-US" dirty="0" err="1"/>
              <a:t>informazioni</a:t>
            </a:r>
            <a:r>
              <a:rPr lang="en-US" dirty="0"/>
              <a:t> e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misure</a:t>
            </a:r>
            <a:r>
              <a:rPr lang="en-US" dirty="0"/>
              <a:t> </a:t>
            </a:r>
            <a:r>
              <a:rPr lang="en-US" dirty="0" err="1"/>
              <a:t>urgenti</a:t>
            </a:r>
            <a:r>
              <a:rPr lang="en-US" dirty="0"/>
              <a:t> per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contenimento</a:t>
            </a:r>
            <a:r>
              <a:rPr lang="en-US" dirty="0"/>
              <a:t> e la </a:t>
            </a:r>
            <a:r>
              <a:rPr lang="en-US" dirty="0" err="1"/>
              <a:t>gestione</a:t>
            </a:r>
            <a:r>
              <a:rPr lang="en-US" dirty="0"/>
              <a:t> del </a:t>
            </a:r>
            <a:r>
              <a:rPr lang="en-US" dirty="0" err="1"/>
              <a:t>contagio</a:t>
            </a:r>
            <a:r>
              <a:rPr lang="en-US" dirty="0"/>
              <a:t> del nuovo coronavirus in Italia e </a:t>
            </a:r>
            <a:r>
              <a:rPr lang="en-US" dirty="0" err="1"/>
              <a:t>nella</a:t>
            </a:r>
            <a:r>
              <a:rPr lang="en-US" dirty="0"/>
              <a:t> nostra </a:t>
            </a:r>
            <a:r>
              <a:rPr lang="en-US" dirty="0" err="1"/>
              <a:t>Regione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Come </a:t>
            </a:r>
            <a:r>
              <a:rPr lang="en-US" dirty="0" err="1"/>
              <a:t>precauzione</a:t>
            </a:r>
            <a:r>
              <a:rPr lang="en-US" dirty="0"/>
              <a:t>, se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sintomi</a:t>
            </a:r>
            <a:r>
              <a:rPr lang="en-US" dirty="0"/>
              <a:t>, </a:t>
            </a:r>
            <a:r>
              <a:rPr lang="en-US" dirty="0" err="1"/>
              <a:t>comunque</a:t>
            </a:r>
            <a:r>
              <a:rPr lang="en-US" dirty="0"/>
              <a:t> </a:t>
            </a:r>
            <a:r>
              <a:rPr lang="en-US" dirty="0" err="1"/>
              <a:t>indossa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la </a:t>
            </a:r>
            <a:r>
              <a:rPr lang="en-US" dirty="0" err="1"/>
              <a:t>mascherina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33876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9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23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0" name="Rectangle 37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7F87FF-AE97-4D30-9EEB-970C5CA17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6600" b="1" dirty="0"/>
              <a:t>10 </a:t>
            </a:r>
            <a:r>
              <a:rPr lang="en-US" sz="4000" b="1" dirty="0" err="1"/>
              <a:t>Gli</a:t>
            </a:r>
            <a:r>
              <a:rPr lang="en-US" sz="4000" b="1" dirty="0"/>
              <a:t> </a:t>
            </a:r>
            <a:r>
              <a:rPr lang="en-US" sz="4000" b="1" dirty="0" err="1"/>
              <a:t>animali</a:t>
            </a:r>
            <a:r>
              <a:rPr lang="en-US" sz="4000" b="1" dirty="0"/>
              <a:t> da </a:t>
            </a:r>
            <a:r>
              <a:rPr lang="en-US" sz="4000" b="1" dirty="0" err="1"/>
              <a:t>compagnia</a:t>
            </a:r>
            <a:r>
              <a:rPr lang="en-US" sz="4000" b="1" dirty="0"/>
              <a:t> non </a:t>
            </a:r>
            <a:r>
              <a:rPr lang="en-US" sz="4000" b="1" dirty="0" err="1"/>
              <a:t>diffondono</a:t>
            </a:r>
            <a:r>
              <a:rPr lang="en-US" sz="4000" b="1" dirty="0"/>
              <a:t> </a:t>
            </a:r>
            <a:r>
              <a:rPr lang="en-US" sz="4000" b="1" dirty="0" err="1"/>
              <a:t>il</a:t>
            </a:r>
            <a:r>
              <a:rPr lang="en-US" sz="4000" b="1" dirty="0"/>
              <a:t> nuovo coronavirus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07E7F2-50A0-4624-AC2E-4A329B0AB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25362"/>
            <a:ext cx="5835121" cy="37858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Al </a:t>
            </a:r>
            <a:r>
              <a:rPr lang="en-US" dirty="0" err="1"/>
              <a:t>momento</a:t>
            </a:r>
            <a:r>
              <a:rPr lang="en-US" dirty="0"/>
              <a:t> non ci </a:t>
            </a:r>
            <a:r>
              <a:rPr lang="en-US" dirty="0" err="1"/>
              <a:t>sono</a:t>
            </a:r>
            <a:r>
              <a:rPr lang="en-US" dirty="0"/>
              <a:t> prove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animali</a:t>
            </a:r>
            <a:r>
              <a:rPr lang="en-US" dirty="0"/>
              <a:t> da </a:t>
            </a:r>
            <a:r>
              <a:rPr lang="en-US" dirty="0" err="1"/>
              <a:t>compagnia</a:t>
            </a:r>
            <a:r>
              <a:rPr lang="en-US" dirty="0"/>
              <a:t>, come </a:t>
            </a:r>
            <a:r>
              <a:rPr lang="en-US" dirty="0" err="1"/>
              <a:t>cani</a:t>
            </a:r>
            <a:r>
              <a:rPr lang="en-US" dirty="0"/>
              <a:t> e </a:t>
            </a:r>
            <a:r>
              <a:rPr lang="en-US" dirty="0" err="1"/>
              <a:t>gatti</a:t>
            </a:r>
            <a:r>
              <a:rPr lang="en-US" dirty="0"/>
              <a:t>, </a:t>
            </a:r>
            <a:r>
              <a:rPr lang="en-US" dirty="0" err="1"/>
              <a:t>possano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infetti</a:t>
            </a:r>
            <a:r>
              <a:rPr lang="en-US" dirty="0"/>
              <a:t> dal virus.</a:t>
            </a:r>
          </a:p>
          <a:p>
            <a:pPr marL="0" indent="0">
              <a:buNone/>
            </a:pPr>
            <a:r>
              <a:rPr lang="en-US" dirty="0" err="1"/>
              <a:t>Tuttavia</a:t>
            </a:r>
            <a:r>
              <a:rPr lang="en-US" dirty="0"/>
              <a:t> è </a:t>
            </a:r>
            <a:r>
              <a:rPr lang="en-US" dirty="0" err="1"/>
              <a:t>consigliabile</a:t>
            </a:r>
            <a:r>
              <a:rPr lang="en-US" dirty="0"/>
              <a:t> </a:t>
            </a:r>
            <a:r>
              <a:rPr lang="en-US" dirty="0" err="1"/>
              <a:t>lavarsi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le </a:t>
            </a:r>
            <a:r>
              <a:rPr lang="en-US" dirty="0" err="1"/>
              <a:t>mani</a:t>
            </a:r>
            <a:r>
              <a:rPr lang="en-US" dirty="0"/>
              <a:t> dopo aver </a:t>
            </a:r>
            <a:r>
              <a:rPr lang="en-US" dirty="0" err="1"/>
              <a:t>toccato</a:t>
            </a:r>
            <a:r>
              <a:rPr lang="en-US" dirty="0"/>
              <a:t> un </a:t>
            </a:r>
            <a:r>
              <a:rPr lang="en-US" dirty="0" err="1"/>
              <a:t>animale</a:t>
            </a:r>
            <a:r>
              <a:rPr lang="en-US" dirty="0"/>
              <a:t> da </a:t>
            </a:r>
            <a:r>
              <a:rPr lang="en-US" dirty="0" err="1"/>
              <a:t>compagnia</a:t>
            </a:r>
            <a:r>
              <a:rPr lang="en-US" dirty="0"/>
              <a:t>.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DC6E291-0DA1-4AE9-9F7A-7071541694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612" r="45343"/>
          <a:stretch/>
        </p:blipFill>
        <p:spPr>
          <a:xfrm>
            <a:off x="8631452" y="2129586"/>
            <a:ext cx="2873159" cy="3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004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7382D9D-1B03-42F6-89E0-B22D1C5CA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6768"/>
          <a:stretch/>
        </p:blipFill>
        <p:spPr>
          <a:xfrm>
            <a:off x="2589211" y="643467"/>
            <a:ext cx="89518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779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F8F198-9870-4205-81F0-7B4D63D6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10 Regole molto importanti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A23F73-1300-4B45-9C6E-E8820F67F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905000"/>
            <a:ext cx="4313864" cy="4641574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SzPct val="120000"/>
              <a:buFont typeface="+mj-lt"/>
              <a:buAutoNum type="arabicPeriod"/>
            </a:pPr>
            <a:r>
              <a:rPr lang="it-IT" sz="2900" dirty="0"/>
              <a:t>Lavati spesso le mani</a:t>
            </a:r>
          </a:p>
          <a:p>
            <a:pPr>
              <a:buFont typeface="+mj-lt"/>
              <a:buAutoNum type="arabicPeriod"/>
            </a:pPr>
            <a:endParaRPr lang="it-IT" sz="2900" dirty="0"/>
          </a:p>
          <a:p>
            <a:pPr>
              <a:buFont typeface="+mj-lt"/>
              <a:buAutoNum type="arabicPeriod"/>
            </a:pPr>
            <a:r>
              <a:rPr lang="it-IT" sz="2900" dirty="0"/>
              <a:t>Evita il contatto ravvicinato con le persone che soffrono di infezione respiratorie acute</a:t>
            </a:r>
          </a:p>
          <a:p>
            <a:pPr marL="0" indent="0">
              <a:buNone/>
            </a:pPr>
            <a:endParaRPr lang="it-IT" sz="2900" dirty="0"/>
          </a:p>
          <a:p>
            <a:pPr>
              <a:buFont typeface="+mj-lt"/>
              <a:buAutoNum type="arabicPeriod" startAt="3"/>
            </a:pPr>
            <a:r>
              <a:rPr lang="it-IT" sz="2900" dirty="0"/>
              <a:t>Non toccarti occhi, naso e bocca con le mani</a:t>
            </a:r>
          </a:p>
          <a:p>
            <a:pPr>
              <a:buFont typeface="+mj-lt"/>
              <a:buAutoNum type="arabicPeriod" startAt="3"/>
            </a:pPr>
            <a:endParaRPr lang="it-IT" sz="2900" dirty="0"/>
          </a:p>
          <a:p>
            <a:pPr>
              <a:buFont typeface="+mj-lt"/>
              <a:buAutoNum type="arabicPeriod" startAt="3"/>
            </a:pPr>
            <a:r>
              <a:rPr lang="it-IT" sz="2900" dirty="0"/>
              <a:t>Copri bocca e mani se starnutisci o tossisci</a:t>
            </a:r>
          </a:p>
          <a:p>
            <a:pPr>
              <a:buFont typeface="+mj-lt"/>
              <a:buAutoNum type="arabicPeriod" startAt="3"/>
            </a:pPr>
            <a:endParaRPr lang="it-IT" sz="2900" dirty="0"/>
          </a:p>
          <a:p>
            <a:pPr>
              <a:buFont typeface="+mj-lt"/>
              <a:buAutoNum type="arabicPeriod" startAt="3"/>
            </a:pPr>
            <a:r>
              <a:rPr lang="it-IT" sz="2900" dirty="0"/>
              <a:t>Non prendere farmici antivirali né antibiotici, a meno che siano prescritti dal mendico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D731A6-9035-4852-AE43-11D417828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905000"/>
            <a:ext cx="4313864" cy="432889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it-IT" sz="2900" dirty="0"/>
              <a:t>Pulisci le superfici con disinfettanti a base di cloro o alcol</a:t>
            </a:r>
          </a:p>
          <a:p>
            <a:pPr marL="457200" indent="-457200">
              <a:buFont typeface="+mj-lt"/>
              <a:buAutoNum type="arabicPeriod" startAt="6"/>
            </a:pPr>
            <a:endParaRPr lang="it-IT" sz="2900" dirty="0"/>
          </a:p>
          <a:p>
            <a:pPr marL="457200" indent="-457200">
              <a:buFont typeface="+mj-lt"/>
              <a:buAutoNum type="arabicPeriod" startAt="6"/>
            </a:pPr>
            <a:r>
              <a:rPr lang="it-IT" sz="2900" dirty="0"/>
              <a:t>Usa la mascherina </a:t>
            </a:r>
          </a:p>
          <a:p>
            <a:pPr marL="457200" indent="-457200">
              <a:buFont typeface="+mj-lt"/>
              <a:buAutoNum type="arabicPeriod" startAt="6"/>
            </a:pPr>
            <a:endParaRPr lang="it-IT" sz="2900" dirty="0"/>
          </a:p>
          <a:p>
            <a:pPr marL="457200" indent="-457200">
              <a:buFont typeface="+mj-lt"/>
              <a:buAutoNum type="arabicPeriod" startAt="6"/>
            </a:pPr>
            <a:r>
              <a:rPr lang="it-IT" sz="2900" dirty="0"/>
              <a:t>I prodotti MADE CHINA e i pacchi provenienti dalla Cina non sono pericolosi</a:t>
            </a:r>
          </a:p>
          <a:p>
            <a:pPr marL="457200" indent="-457200">
              <a:buFont typeface="+mj-lt"/>
              <a:buAutoNum type="arabicPeriod" startAt="6"/>
            </a:pPr>
            <a:endParaRPr lang="it-IT" sz="2900" dirty="0"/>
          </a:p>
          <a:p>
            <a:pPr marL="457200" indent="-457200">
              <a:buFont typeface="+mj-lt"/>
              <a:buAutoNum type="arabicPeriod" startAt="6"/>
            </a:pPr>
            <a:r>
              <a:rPr lang="it-IT" sz="2900" dirty="0"/>
              <a:t>Contatta il numero 112 se hai febbre o tosse</a:t>
            </a:r>
          </a:p>
          <a:p>
            <a:pPr marL="457200" indent="-457200">
              <a:buFont typeface="+mj-lt"/>
              <a:buAutoNum type="arabicPeriod" startAt="6"/>
            </a:pPr>
            <a:endParaRPr lang="it-IT" sz="2900" dirty="0"/>
          </a:p>
          <a:p>
            <a:pPr marL="457200" indent="-457200">
              <a:buFont typeface="+mj-lt"/>
              <a:buAutoNum type="arabicPeriod" startAt="6"/>
            </a:pPr>
            <a:r>
              <a:rPr lang="it-IT" sz="2900" dirty="0"/>
              <a:t>Gli animali da compagnia non diffondono il nuovo coronavirus</a:t>
            </a:r>
          </a:p>
          <a:p>
            <a:pPr marL="457200" indent="-457200">
              <a:buFont typeface="+mj-lt"/>
              <a:buAutoNum type="arabicPeriod" startAt="6"/>
            </a:pPr>
            <a:endParaRPr lang="it-IT" sz="2900" dirty="0"/>
          </a:p>
          <a:p>
            <a:pPr marL="457200" indent="-457200">
              <a:buFont typeface="+mj-lt"/>
              <a:buAutoNum type="arabicPeriod" startAt="6"/>
            </a:pPr>
            <a:endParaRPr lang="it-IT" sz="29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18883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192D1D-032C-48DC-9D42-2A2D3679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6600" b="1"/>
              <a:t>1</a:t>
            </a:r>
            <a:r>
              <a:rPr lang="it-IT" sz="6600"/>
              <a:t>  </a:t>
            </a:r>
            <a:r>
              <a:rPr lang="it-IT" b="1"/>
              <a:t>Lavati spesso le mani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D29B45-B1C3-495B-AC4E-87C3B4EB78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Il lavaggio e la disinfezione delle mani sono decisivi per prevenire all’infezione.</a:t>
            </a:r>
          </a:p>
          <a:p>
            <a:pPr marL="0" indent="0">
              <a:buNone/>
            </a:pPr>
            <a:r>
              <a:rPr lang="it-IT"/>
              <a:t>Le mani vanno lavate con acqua e sapone per almeno 20 secondi.</a:t>
            </a:r>
          </a:p>
          <a:p>
            <a:pPr marL="0" indent="0">
              <a:buNone/>
            </a:pPr>
            <a:r>
              <a:rPr lang="it-IT"/>
              <a:t>Se non sono disponibili acqua e sapone, è possibile utilizzare anche un disinfettante per mani a base di alcol a 60%.</a:t>
            </a:r>
          </a:p>
          <a:p>
            <a:pPr marL="0" indent="0">
              <a:buNone/>
            </a:pPr>
            <a:r>
              <a:rPr lang="it-IT"/>
              <a:t>Lavarsi le mani elimina il virus.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AB716DC-3B97-4B1B-89BA-22154F6E1E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289493"/>
            <a:ext cx="4313238" cy="34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909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43386C-47D7-438D-9561-3A8F627E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584" y="132520"/>
            <a:ext cx="9473316" cy="217335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7300" b="1" dirty="0"/>
              <a:t>2</a:t>
            </a:r>
            <a:r>
              <a:rPr lang="it-IT" sz="6000" b="1" dirty="0"/>
              <a:t> </a:t>
            </a:r>
            <a:r>
              <a:rPr lang="it-IT" sz="6000" dirty="0"/>
              <a:t> </a:t>
            </a:r>
            <a:r>
              <a:rPr lang="it-IT" sz="4000" b="1" dirty="0"/>
              <a:t>Evita il contatto ravvicinato con le       persone che soffrono di infezione respiratorie acute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CACCF7-AB13-45C1-A9D8-35EEE85A6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623930"/>
            <a:ext cx="4313864" cy="328729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Mantieni almeno un metro di distanza dalle altre persone, in particolare quando tossiscono o stranutiscono o hanno la febbre perché il virus è contenuto nelle goccioline di saliva e può essere trasmesso a distanza ravvicinata.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D5DAB5A-7AA5-4D09-83D3-CADA8440CF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771241"/>
            <a:ext cx="4313238" cy="298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095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9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7" name="Group 23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1" name="Rectangle 37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F305C72-8769-4E0F-B31D-F4B1C9DC9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2583CFC-05A3-4743-9A2E-7C2095B8D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06F0A57-55BB-457C-9C8C-3DEE71009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3AC10B1-BC0E-4630-A30F-AFFAE357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304" y="624110"/>
            <a:ext cx="5145308" cy="12808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7300" b="1" dirty="0"/>
              <a:t>3</a:t>
            </a:r>
            <a:r>
              <a:rPr lang="en-US" sz="2800" b="1" dirty="0"/>
              <a:t> </a:t>
            </a:r>
            <a:r>
              <a:rPr lang="en-US" sz="2800" dirty="0"/>
              <a:t> </a:t>
            </a:r>
            <a:r>
              <a:rPr lang="en-US" sz="4000" b="1" dirty="0"/>
              <a:t>Non </a:t>
            </a:r>
            <a:r>
              <a:rPr lang="en-US" sz="4000" b="1" dirty="0" err="1"/>
              <a:t>toccarti</a:t>
            </a:r>
            <a:r>
              <a:rPr lang="en-US" sz="4000" b="1" dirty="0"/>
              <a:t> </a:t>
            </a:r>
            <a:r>
              <a:rPr lang="en-US" sz="4000" b="1" dirty="0" err="1"/>
              <a:t>occhi</a:t>
            </a:r>
            <a:r>
              <a:rPr lang="en-US" sz="4000" b="1" dirty="0"/>
              <a:t>, </a:t>
            </a:r>
            <a:r>
              <a:rPr lang="en-US" sz="4000" b="1" dirty="0" err="1"/>
              <a:t>naso</a:t>
            </a:r>
            <a:r>
              <a:rPr lang="en-US" sz="4000" b="1" dirty="0"/>
              <a:t> e bocca con le </a:t>
            </a:r>
            <a:r>
              <a:rPr lang="en-US" sz="4000" b="1" dirty="0" err="1"/>
              <a:t>mani</a:t>
            </a:r>
            <a:endParaRPr lang="en-US" sz="4000" b="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5E0C91A-3F1D-43D7-9AB4-5D0A17D5C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95AB513-1C7E-400D-9A19-43B10BBAB4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727" r="-1" b="-1"/>
          <a:stretch/>
        </p:blipFill>
        <p:spPr>
          <a:xfrm>
            <a:off x="-1554" y="1731"/>
            <a:ext cx="4655850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06734F-B25F-4366-9554-5DFD70CC2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8191" y="3145800"/>
            <a:ext cx="5066419" cy="27654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Il virus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trasmette</a:t>
            </a:r>
            <a:r>
              <a:rPr lang="en-US" dirty="0"/>
              <a:t> </a:t>
            </a:r>
            <a:r>
              <a:rPr lang="en-US" dirty="0" err="1"/>
              <a:t>principalmente</a:t>
            </a:r>
            <a:r>
              <a:rPr lang="en-US" dirty="0"/>
              <a:t> per via </a:t>
            </a:r>
            <a:r>
              <a:rPr lang="en-US" dirty="0" err="1"/>
              <a:t>respiratoria</a:t>
            </a:r>
            <a:r>
              <a:rPr lang="en-US" dirty="0"/>
              <a:t>, ma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entrare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corpo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occhi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naso</a:t>
            </a:r>
            <a:r>
              <a:rPr lang="en-US" dirty="0"/>
              <a:t> e la bocca, </a:t>
            </a:r>
            <a:r>
              <a:rPr lang="en-US" dirty="0" err="1"/>
              <a:t>quindi</a:t>
            </a:r>
            <a:r>
              <a:rPr lang="en-US" dirty="0"/>
              <a:t> </a:t>
            </a:r>
            <a:r>
              <a:rPr lang="en-US" dirty="0" err="1"/>
              <a:t>evita</a:t>
            </a:r>
            <a:r>
              <a:rPr lang="en-US" dirty="0"/>
              <a:t> di </a:t>
            </a:r>
            <a:r>
              <a:rPr lang="en-US" dirty="0" err="1"/>
              <a:t>toccarli</a:t>
            </a:r>
            <a:r>
              <a:rPr lang="en-US" dirty="0"/>
              <a:t> con le </a:t>
            </a:r>
            <a:r>
              <a:rPr lang="en-US" dirty="0" err="1"/>
              <a:t>mani</a:t>
            </a:r>
            <a:r>
              <a:rPr lang="en-US" dirty="0"/>
              <a:t> non ben </a:t>
            </a:r>
            <a:r>
              <a:rPr lang="en-US" dirty="0" err="1"/>
              <a:t>lavati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mani</a:t>
            </a:r>
            <a:r>
              <a:rPr lang="en-US" dirty="0"/>
              <a:t>, </a:t>
            </a:r>
            <a:r>
              <a:rPr lang="en-US" dirty="0" err="1"/>
              <a:t>infatti</a:t>
            </a:r>
            <a:r>
              <a:rPr lang="en-US" dirty="0"/>
              <a:t>, </a:t>
            </a:r>
            <a:r>
              <a:rPr lang="en-US" dirty="0" err="1"/>
              <a:t>possiamo</a:t>
            </a:r>
            <a:r>
              <a:rPr lang="en-US" dirty="0"/>
              <a:t> venire a </a:t>
            </a:r>
            <a:r>
              <a:rPr lang="en-US" dirty="0" err="1"/>
              <a:t>contatto</a:t>
            </a:r>
            <a:r>
              <a:rPr lang="en-US" dirty="0"/>
              <a:t> con </a:t>
            </a:r>
            <a:r>
              <a:rPr lang="en-US" dirty="0" err="1"/>
              <a:t>superfici</a:t>
            </a:r>
            <a:r>
              <a:rPr lang="en-US" dirty="0"/>
              <a:t> contaminate da virus e </a:t>
            </a:r>
            <a:r>
              <a:rPr lang="en-US" dirty="0" err="1"/>
              <a:t>trasmetterlo</a:t>
            </a:r>
            <a:r>
              <a:rPr lang="en-US" dirty="0"/>
              <a:t> al </a:t>
            </a:r>
            <a:r>
              <a:rPr lang="en-US" dirty="0" err="1"/>
              <a:t>tuo</a:t>
            </a:r>
            <a:r>
              <a:rPr lang="en-US" dirty="0"/>
              <a:t> </a:t>
            </a:r>
            <a:r>
              <a:rPr lang="en-US" dirty="0" err="1"/>
              <a:t>corpo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831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19E681-D8AE-433D-AB1F-C6C00AA5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71061"/>
            <a:ext cx="8911687" cy="153393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7300" b="1" dirty="0"/>
              <a:t>4</a:t>
            </a:r>
            <a:r>
              <a:rPr lang="en-US" dirty="0"/>
              <a:t>  </a:t>
            </a:r>
            <a:r>
              <a:rPr lang="en-US" sz="4000" b="1" dirty="0" err="1"/>
              <a:t>Copri</a:t>
            </a:r>
            <a:r>
              <a:rPr lang="en-US" sz="4000" b="1" dirty="0"/>
              <a:t>  bocca e </a:t>
            </a:r>
            <a:r>
              <a:rPr lang="en-US" sz="4000" b="1" dirty="0" err="1"/>
              <a:t>naso</a:t>
            </a:r>
            <a:r>
              <a:rPr lang="en-US" sz="4000" b="1" dirty="0"/>
              <a:t> se </a:t>
            </a:r>
            <a:r>
              <a:rPr lang="en-US" sz="4000" b="1" dirty="0" err="1"/>
              <a:t>starnutisci</a:t>
            </a:r>
            <a:r>
              <a:rPr lang="en-US" sz="4000" b="1" dirty="0"/>
              <a:t> o </a:t>
            </a:r>
            <a:r>
              <a:rPr lang="en-US" sz="4000" b="1" dirty="0" err="1"/>
              <a:t>tossisci</a:t>
            </a:r>
            <a:r>
              <a:rPr lang="en-US" sz="4000" b="1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596223-50B5-447C-9E10-9B6AAE8EB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25362"/>
            <a:ext cx="5835121" cy="37858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Se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un’infezione</a:t>
            </a:r>
            <a:r>
              <a:rPr lang="en-US" dirty="0"/>
              <a:t> </a:t>
            </a:r>
            <a:r>
              <a:rPr lang="en-US" dirty="0" err="1"/>
              <a:t>respiratoria</a:t>
            </a:r>
            <a:r>
              <a:rPr lang="en-US" dirty="0"/>
              <a:t> </a:t>
            </a:r>
            <a:r>
              <a:rPr lang="en-US" dirty="0" err="1"/>
              <a:t>acuta</a:t>
            </a:r>
            <a:r>
              <a:rPr lang="en-US" dirty="0"/>
              <a:t>, </a:t>
            </a:r>
            <a:r>
              <a:rPr lang="en-US" dirty="0" err="1"/>
              <a:t>evita</a:t>
            </a:r>
            <a:r>
              <a:rPr lang="en-US" dirty="0"/>
              <a:t> </a:t>
            </a:r>
            <a:r>
              <a:rPr lang="en-US" dirty="0" err="1"/>
              <a:t>contatti</a:t>
            </a:r>
            <a:r>
              <a:rPr lang="en-US" dirty="0"/>
              <a:t> </a:t>
            </a:r>
            <a:r>
              <a:rPr lang="en-US" dirty="0" err="1"/>
              <a:t>ravvicinati</a:t>
            </a:r>
            <a:r>
              <a:rPr lang="en-US" dirty="0"/>
              <a:t> con le </a:t>
            </a:r>
            <a:r>
              <a:rPr lang="en-US" dirty="0" err="1"/>
              <a:t>persone</a:t>
            </a:r>
            <a:r>
              <a:rPr lang="en-US" dirty="0"/>
              <a:t>, </a:t>
            </a:r>
            <a:r>
              <a:rPr lang="en-US" dirty="0" err="1"/>
              <a:t>tossisci</a:t>
            </a:r>
            <a:r>
              <a:rPr lang="en-US" dirty="0"/>
              <a:t> </a:t>
            </a:r>
            <a:r>
              <a:rPr lang="en-US" dirty="0" err="1"/>
              <a:t>all’interno</a:t>
            </a:r>
            <a:r>
              <a:rPr lang="en-US" dirty="0"/>
              <a:t> del </a:t>
            </a:r>
            <a:r>
              <a:rPr lang="en-US" dirty="0" err="1"/>
              <a:t>gomito</a:t>
            </a:r>
            <a:r>
              <a:rPr lang="en-US" dirty="0"/>
              <a:t> o di un </a:t>
            </a:r>
            <a:r>
              <a:rPr lang="en-US" dirty="0" err="1"/>
              <a:t>fazzoletto</a:t>
            </a:r>
            <a:r>
              <a:rPr lang="en-US" dirty="0"/>
              <a:t>, </a:t>
            </a:r>
            <a:r>
              <a:rPr lang="en-US" dirty="0" err="1"/>
              <a:t>preferibilmente</a:t>
            </a:r>
            <a:r>
              <a:rPr lang="en-US" dirty="0"/>
              <a:t> </a:t>
            </a:r>
            <a:r>
              <a:rPr lang="en-US" dirty="0" err="1"/>
              <a:t>monouso</a:t>
            </a:r>
            <a:r>
              <a:rPr lang="en-US" dirty="0"/>
              <a:t>, </a:t>
            </a:r>
            <a:r>
              <a:rPr lang="en-US" dirty="0" err="1"/>
              <a:t>indossa</a:t>
            </a:r>
            <a:r>
              <a:rPr lang="en-US" dirty="0"/>
              <a:t> la </a:t>
            </a:r>
            <a:r>
              <a:rPr lang="en-US" dirty="0" err="1"/>
              <a:t>mascherina</a:t>
            </a:r>
            <a:r>
              <a:rPr lang="en-US" dirty="0"/>
              <a:t> e </a:t>
            </a:r>
            <a:r>
              <a:rPr lang="en-US" dirty="0" err="1"/>
              <a:t>lavati</a:t>
            </a:r>
            <a:r>
              <a:rPr lang="en-US" dirty="0"/>
              <a:t> le </a:t>
            </a:r>
            <a:r>
              <a:rPr lang="en-US" dirty="0" err="1"/>
              <a:t>mani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Se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copri</a:t>
            </a:r>
            <a:r>
              <a:rPr lang="en-US" dirty="0"/>
              <a:t> la bocca con le </a:t>
            </a:r>
            <a:r>
              <a:rPr lang="en-US" dirty="0" err="1"/>
              <a:t>mani</a:t>
            </a:r>
            <a:r>
              <a:rPr lang="en-US" dirty="0"/>
              <a:t> </a:t>
            </a:r>
            <a:r>
              <a:rPr lang="en-US" dirty="0" err="1"/>
              <a:t>potresti</a:t>
            </a:r>
            <a:r>
              <a:rPr lang="en-US" dirty="0"/>
              <a:t> </a:t>
            </a:r>
            <a:r>
              <a:rPr lang="en-US" dirty="0" err="1"/>
              <a:t>contaminare</a:t>
            </a:r>
            <a:r>
              <a:rPr lang="en-US" dirty="0"/>
              <a:t> </a:t>
            </a:r>
            <a:r>
              <a:rPr lang="en-US" dirty="0" err="1"/>
              <a:t>oggetti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 con cui </a:t>
            </a:r>
            <a:r>
              <a:rPr lang="en-US" dirty="0" err="1"/>
              <a:t>vieni</a:t>
            </a:r>
            <a:r>
              <a:rPr lang="en-US" dirty="0"/>
              <a:t> in </a:t>
            </a:r>
            <a:r>
              <a:rPr lang="en-US" dirty="0" err="1"/>
              <a:t>contatto</a:t>
            </a:r>
            <a:endParaRPr lang="en-US" dirty="0"/>
          </a:p>
          <a:p>
            <a:endParaRPr lang="en-US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49B9678-7F56-410E-BDF4-F08974DCA7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31452" y="2561913"/>
            <a:ext cx="2873159" cy="28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646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9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3" name="Group 23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4" name="Rectangle 37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C4D3B7-038F-475E-AB5E-13152987D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28600"/>
            <a:ext cx="8911687" cy="16764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600" b="1" dirty="0"/>
              <a:t>5 </a:t>
            </a:r>
            <a:r>
              <a:rPr lang="en-US" sz="2800" b="1" dirty="0"/>
              <a:t> </a:t>
            </a:r>
            <a:r>
              <a:rPr lang="en-US" sz="4000" b="1" dirty="0"/>
              <a:t>Non </a:t>
            </a:r>
            <a:r>
              <a:rPr lang="en-US" sz="4000" b="1" dirty="0" err="1"/>
              <a:t>prendere</a:t>
            </a:r>
            <a:r>
              <a:rPr lang="en-US" sz="4000" b="1" dirty="0"/>
              <a:t> </a:t>
            </a:r>
            <a:r>
              <a:rPr lang="en-US" sz="4000" b="1" dirty="0" err="1"/>
              <a:t>farmaci</a:t>
            </a:r>
            <a:r>
              <a:rPr lang="en-US" sz="4000" b="1" dirty="0"/>
              <a:t> </a:t>
            </a:r>
            <a:r>
              <a:rPr lang="en-US" sz="4000" b="1" dirty="0" err="1"/>
              <a:t>antivirali</a:t>
            </a:r>
            <a:r>
              <a:rPr lang="en-US" sz="4000" b="1" dirty="0"/>
              <a:t> né </a:t>
            </a:r>
            <a:r>
              <a:rPr lang="en-US" sz="4000" b="1" dirty="0" err="1"/>
              <a:t>antibiotici</a:t>
            </a:r>
            <a:r>
              <a:rPr lang="en-US" sz="4000" b="1" dirty="0"/>
              <a:t> a </a:t>
            </a:r>
            <a:r>
              <a:rPr lang="en-US" sz="4000" b="1" dirty="0" err="1"/>
              <a:t>meno</a:t>
            </a:r>
            <a:r>
              <a:rPr lang="en-US" sz="4000" b="1" dirty="0"/>
              <a:t> </a:t>
            </a:r>
            <a:r>
              <a:rPr lang="en-US" sz="4000" b="1" dirty="0" err="1"/>
              <a:t>che</a:t>
            </a:r>
            <a:r>
              <a:rPr lang="en-US" sz="4000" b="1" dirty="0"/>
              <a:t> </a:t>
            </a:r>
            <a:r>
              <a:rPr lang="en-US" sz="4000" b="1" dirty="0" err="1"/>
              <a:t>siano</a:t>
            </a:r>
            <a:r>
              <a:rPr lang="en-US" sz="4000" b="1" dirty="0"/>
              <a:t> </a:t>
            </a:r>
            <a:r>
              <a:rPr lang="en-US" sz="4000" b="1" dirty="0" err="1"/>
              <a:t>prescritti</a:t>
            </a:r>
            <a:r>
              <a:rPr lang="en-US" sz="4000" b="1" dirty="0"/>
              <a:t> dal medico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4B0C82-C5FB-499F-A15A-BDBE9F4E5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25362"/>
            <a:ext cx="5835121" cy="37858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 err="1"/>
              <a:t>Allo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attuale</a:t>
            </a:r>
            <a:r>
              <a:rPr lang="en-US" dirty="0"/>
              <a:t> non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evidenze</a:t>
            </a:r>
            <a:r>
              <a:rPr lang="en-US" dirty="0"/>
              <a:t> </a:t>
            </a:r>
            <a:r>
              <a:rPr lang="en-US" dirty="0" err="1"/>
              <a:t>scientifiche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l’uso</a:t>
            </a:r>
            <a:r>
              <a:rPr lang="en-US" dirty="0"/>
              <a:t> de </a:t>
            </a:r>
            <a:r>
              <a:rPr lang="en-US" dirty="0" err="1"/>
              <a:t>farmaci</a:t>
            </a:r>
            <a:r>
              <a:rPr lang="en-US" dirty="0"/>
              <a:t> </a:t>
            </a:r>
            <a:r>
              <a:rPr lang="en-US" dirty="0" err="1"/>
              <a:t>antivirali</a:t>
            </a:r>
            <a:r>
              <a:rPr lang="en-US" dirty="0"/>
              <a:t> </a:t>
            </a:r>
            <a:r>
              <a:rPr lang="en-US" dirty="0" err="1"/>
              <a:t>prevengano</a:t>
            </a:r>
            <a:r>
              <a:rPr lang="en-US" dirty="0"/>
              <a:t> </a:t>
            </a:r>
            <a:r>
              <a:rPr lang="en-US" dirty="0" err="1"/>
              <a:t>l’infezione</a:t>
            </a:r>
            <a:r>
              <a:rPr lang="en-US" dirty="0"/>
              <a:t> da nuovo coronavirus (SARS-CoV-2).</a:t>
            </a:r>
          </a:p>
          <a:p>
            <a:pPr marL="0" indent="0">
              <a:buNone/>
            </a:pP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antibiotici</a:t>
            </a:r>
            <a:r>
              <a:rPr lang="en-US" dirty="0"/>
              <a:t> non </a:t>
            </a:r>
            <a:r>
              <a:rPr lang="en-US" dirty="0" err="1"/>
              <a:t>funzionano</a:t>
            </a:r>
            <a:r>
              <a:rPr lang="en-US" dirty="0"/>
              <a:t> </a:t>
            </a:r>
            <a:r>
              <a:rPr lang="en-US" dirty="0" err="1"/>
              <a:t>contro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virus, ma solo </a:t>
            </a:r>
            <a:r>
              <a:rPr lang="en-US" dirty="0" err="1"/>
              <a:t>contro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batteri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Il SARS-CoV-2 è </a:t>
            </a:r>
            <a:r>
              <a:rPr lang="en-US" dirty="0" err="1"/>
              <a:t>infatti</a:t>
            </a:r>
            <a:r>
              <a:rPr lang="en-US" dirty="0"/>
              <a:t> un virus e </a:t>
            </a:r>
            <a:r>
              <a:rPr lang="en-US" dirty="0" err="1"/>
              <a:t>quindi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antibiotici</a:t>
            </a:r>
            <a:r>
              <a:rPr lang="en-US" dirty="0"/>
              <a:t> non </a:t>
            </a:r>
            <a:r>
              <a:rPr lang="en-US" dirty="0" err="1"/>
              <a:t>vengono</a:t>
            </a:r>
            <a:r>
              <a:rPr lang="en-US" dirty="0"/>
              <a:t> </a:t>
            </a:r>
            <a:r>
              <a:rPr lang="en-US" dirty="0" err="1"/>
              <a:t>utilizzati</a:t>
            </a:r>
            <a:r>
              <a:rPr lang="en-US" dirty="0"/>
              <a:t> come mezzo di </a:t>
            </a:r>
            <a:r>
              <a:rPr lang="en-US" dirty="0" err="1"/>
              <a:t>prevenzione</a:t>
            </a:r>
            <a:r>
              <a:rPr lang="en-US" dirty="0"/>
              <a:t> o </a:t>
            </a:r>
            <a:r>
              <a:rPr lang="en-US" dirty="0" err="1"/>
              <a:t>trattamento</a:t>
            </a:r>
            <a:r>
              <a:rPr lang="en-US" dirty="0"/>
              <a:t>, a </a:t>
            </a:r>
            <a:r>
              <a:rPr lang="en-US" dirty="0" err="1"/>
              <a:t>meno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non </a:t>
            </a:r>
            <a:r>
              <a:rPr lang="en-US" dirty="0" err="1"/>
              <a:t>subentrino</a:t>
            </a:r>
            <a:r>
              <a:rPr lang="en-US" dirty="0"/>
              <a:t> co-</a:t>
            </a:r>
            <a:r>
              <a:rPr lang="en-US" dirty="0" err="1"/>
              <a:t>infezioni</a:t>
            </a:r>
            <a:r>
              <a:rPr lang="en-US" dirty="0"/>
              <a:t> </a:t>
            </a:r>
            <a:r>
              <a:rPr lang="en-US" dirty="0" err="1"/>
              <a:t>batteriche</a:t>
            </a:r>
            <a:r>
              <a:rPr lang="en-US" dirty="0"/>
              <a:t>.</a:t>
            </a:r>
          </a:p>
          <a:p>
            <a:pPr marL="0" indent="0"/>
            <a:endParaRPr lang="en-US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1ADE053-D0EE-41C5-BD19-545E12F253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921" r="38910"/>
          <a:stretch/>
        </p:blipFill>
        <p:spPr>
          <a:xfrm>
            <a:off x="8631452" y="2129586"/>
            <a:ext cx="2873159" cy="3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691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089826E-BA7F-45A4-97FF-A8815F02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6600" b="1" dirty="0"/>
              <a:t>6</a:t>
            </a:r>
            <a:r>
              <a:rPr lang="en-US" b="1" dirty="0"/>
              <a:t> </a:t>
            </a:r>
            <a:r>
              <a:rPr lang="en-US" sz="4000" b="1" dirty="0" err="1"/>
              <a:t>Pulisci</a:t>
            </a:r>
            <a:r>
              <a:rPr lang="en-US" sz="4000" b="1" dirty="0"/>
              <a:t> le </a:t>
            </a:r>
            <a:r>
              <a:rPr lang="en-US" sz="4000" b="1" dirty="0" err="1"/>
              <a:t>superfici</a:t>
            </a:r>
            <a:r>
              <a:rPr lang="en-US" sz="4000" b="1" dirty="0"/>
              <a:t> con </a:t>
            </a:r>
            <a:r>
              <a:rPr lang="en-US" sz="4000" b="1" dirty="0" err="1"/>
              <a:t>disinfettanti</a:t>
            </a:r>
            <a:r>
              <a:rPr lang="en-US" sz="4000" b="1" dirty="0"/>
              <a:t> a base di </a:t>
            </a:r>
            <a:r>
              <a:rPr lang="en-US" sz="4000" b="1" dirty="0" err="1"/>
              <a:t>cloro</a:t>
            </a:r>
            <a:r>
              <a:rPr lang="en-US" sz="4000" b="1" dirty="0"/>
              <a:t> o </a:t>
            </a:r>
            <a:r>
              <a:rPr lang="en-US" sz="4000" b="1" dirty="0" err="1"/>
              <a:t>alcol</a:t>
            </a:r>
            <a:endParaRPr lang="en-US" sz="40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E5CC25-07D4-44E5-A94F-8B20512A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385390"/>
            <a:ext cx="5716519" cy="35258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I </a:t>
            </a:r>
            <a:r>
              <a:rPr lang="en-US" dirty="0" err="1"/>
              <a:t>disinfettanti</a:t>
            </a:r>
            <a:r>
              <a:rPr lang="en-US" dirty="0"/>
              <a:t> </a:t>
            </a:r>
            <a:r>
              <a:rPr lang="en-US" dirty="0" err="1"/>
              <a:t>chimici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uccidere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nuovo coronavirus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superfici</a:t>
            </a:r>
            <a:r>
              <a:rPr lang="en-US" dirty="0"/>
              <a:t> </a:t>
            </a:r>
            <a:r>
              <a:rPr lang="en-US" dirty="0" err="1"/>
              <a:t>includono</a:t>
            </a:r>
            <a:r>
              <a:rPr lang="en-US" dirty="0"/>
              <a:t> </a:t>
            </a:r>
            <a:r>
              <a:rPr lang="en-US" dirty="0" err="1"/>
              <a:t>quelli</a:t>
            </a:r>
            <a:r>
              <a:rPr lang="en-US" dirty="0"/>
              <a:t> a base di </a:t>
            </a:r>
            <a:r>
              <a:rPr lang="en-US" dirty="0" err="1"/>
              <a:t>candeggina</a:t>
            </a:r>
            <a:r>
              <a:rPr lang="en-US" dirty="0"/>
              <a:t>, </a:t>
            </a:r>
            <a:r>
              <a:rPr lang="en-US" dirty="0" err="1"/>
              <a:t>cloro</a:t>
            </a:r>
            <a:r>
              <a:rPr lang="en-US" dirty="0"/>
              <a:t>, </a:t>
            </a:r>
            <a:r>
              <a:rPr lang="en-US" dirty="0" err="1"/>
              <a:t>solventi</a:t>
            </a:r>
            <a:r>
              <a:rPr lang="en-US" dirty="0"/>
              <a:t>, </a:t>
            </a:r>
            <a:r>
              <a:rPr lang="en-US" dirty="0" err="1"/>
              <a:t>etanolo</a:t>
            </a:r>
            <a:r>
              <a:rPr lang="en-US" dirty="0"/>
              <a:t> al 75%, </a:t>
            </a:r>
            <a:r>
              <a:rPr lang="en-US" dirty="0" err="1"/>
              <a:t>acido</a:t>
            </a:r>
            <a:r>
              <a:rPr lang="en-US" dirty="0"/>
              <a:t> </a:t>
            </a:r>
            <a:r>
              <a:rPr lang="en-US" dirty="0" err="1"/>
              <a:t>peracetico</a:t>
            </a:r>
            <a:r>
              <a:rPr lang="en-US" dirty="0"/>
              <a:t> e </a:t>
            </a:r>
            <a:r>
              <a:rPr lang="en-US" dirty="0" err="1"/>
              <a:t>cloroformio</a:t>
            </a:r>
            <a:r>
              <a:rPr lang="en-US" dirty="0"/>
              <a:t>.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C7E97AF-8816-4614-8C72-783B21F3DC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8849" r="-1" b="-1"/>
          <a:stretch/>
        </p:blipFill>
        <p:spPr>
          <a:xfrm>
            <a:off x="8631452" y="2385390"/>
            <a:ext cx="2873159" cy="34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1894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704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Filo</vt:lpstr>
      <vt:lpstr>Coronavirus:  i comportamenti da seguire  </vt:lpstr>
      <vt:lpstr>Presentazione standard di PowerPoint</vt:lpstr>
      <vt:lpstr>10 Regole molto importanti</vt:lpstr>
      <vt:lpstr>1  Lavati spesso le mani</vt:lpstr>
      <vt:lpstr>2  Evita il contatto ravvicinato con le       persone che soffrono di infezione respiratorie acute</vt:lpstr>
      <vt:lpstr>3  Non toccarti occhi, naso e bocca con le mani</vt:lpstr>
      <vt:lpstr>4  Copri  bocca e naso se starnutisci o tossisci </vt:lpstr>
      <vt:lpstr>5  Non prendere farmaci antivirali né antibiotici a meno che siano prescritti dal medico</vt:lpstr>
      <vt:lpstr>6 Pulisci le superfici con disinfettanti a base di cloro o alcol</vt:lpstr>
      <vt:lpstr>7  Usa la mascherina </vt:lpstr>
      <vt:lpstr>8 I prodotti made in China e i prodotti provenienti dalla Cina non sono pericolosi</vt:lpstr>
      <vt:lpstr>9 Contatta il 112 se hai febbre o tosse </vt:lpstr>
      <vt:lpstr>10 Gli animali da compagnia non diffondono il nuovo coronavirus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Coronavirus:  i comportamenti da seguire</dc:title>
  <dc:creator>nina mariani</dc:creator>
  <cp:lastModifiedBy>nina mariani</cp:lastModifiedBy>
  <cp:revision>2</cp:revision>
  <dcterms:created xsi:type="dcterms:W3CDTF">2020-06-29T21:41:19Z</dcterms:created>
  <dcterms:modified xsi:type="dcterms:W3CDTF">2020-06-29T21:53:12Z</dcterms:modified>
</cp:coreProperties>
</file>